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aşlıksız Bölüm" id="{98504ED2-F2EF-447E-8093-BDD0934988CB}">
          <p14:sldIdLst>
            <p14:sldId id="256"/>
            <p14:sldId id="257"/>
            <p14:sldId id="258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9" autoAdjust="0"/>
  </p:normalViewPr>
  <p:slideViewPr>
    <p:cSldViewPr>
      <p:cViewPr varScale="1">
        <p:scale>
          <a:sx n="110" d="100"/>
          <a:sy n="110" d="100"/>
        </p:scale>
        <p:origin x="-15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A69F3-FBA0-488A-B3C0-B79B989BAB78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040C0-A534-4DBB-B558-462B0E420C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949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Ust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040C0-A534-4DBB-B558-462B0E420C1A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961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Yan </a:t>
            </a:r>
          </a:p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040C0-A534-4DBB-B558-462B0E420C1A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173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Arkadan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040C0-A534-4DBB-B558-462B0E420C1A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1891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916-332A-409A-B8D8-3868249A8016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C2D9C-19AD-4EE8-BD3B-448FF72949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5728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916-332A-409A-B8D8-3868249A8016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C2D9C-19AD-4EE8-BD3B-448FF72949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622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916-332A-409A-B8D8-3868249A8016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C2D9C-19AD-4EE8-BD3B-448FF72949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13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916-332A-409A-B8D8-3868249A8016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C2D9C-19AD-4EE8-BD3B-448FF72949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00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916-332A-409A-B8D8-3868249A8016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C2D9C-19AD-4EE8-BD3B-448FF72949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73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916-332A-409A-B8D8-3868249A8016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C2D9C-19AD-4EE8-BD3B-448FF72949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875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916-332A-409A-B8D8-3868249A8016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C2D9C-19AD-4EE8-BD3B-448FF72949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175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916-332A-409A-B8D8-3868249A8016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C2D9C-19AD-4EE8-BD3B-448FF72949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79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916-332A-409A-B8D8-3868249A8016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C2D9C-19AD-4EE8-BD3B-448FF72949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6688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916-332A-409A-B8D8-3868249A8016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C2D9C-19AD-4EE8-BD3B-448FF72949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51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1916-332A-409A-B8D8-3868249A8016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C2D9C-19AD-4EE8-BD3B-448FF72949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87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81916-332A-409A-B8D8-3868249A8016}" type="datetimeFigureOut">
              <a:rPr lang="tr-TR" smtClean="0"/>
              <a:t>30.05.2011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C2D9C-19AD-4EE8-BD3B-448FF72949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921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959661" y="697509"/>
            <a:ext cx="5400600" cy="5544616"/>
          </a:xfrm>
          <a:prstGeom prst="rect">
            <a:avLst/>
          </a:prstGeom>
          <a:solidFill>
            <a:schemeClr val="accent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ikdörtgen 4"/>
          <p:cNvSpPr/>
          <p:nvPr/>
        </p:nvSpPr>
        <p:spPr>
          <a:xfrm>
            <a:off x="1967513" y="717269"/>
            <a:ext cx="1656184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trafo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979712" y="3422753"/>
            <a:ext cx="144016" cy="1692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100w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 flipH="1">
            <a:off x="7164286" y="3433357"/>
            <a:ext cx="144017" cy="1897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100w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3779912" y="692696"/>
            <a:ext cx="288032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Giriş </a:t>
            </a:r>
            <a:r>
              <a:rPr lang="tr-TR" dirty="0" err="1" smtClean="0"/>
              <a:t>seçiçi</a:t>
            </a:r>
            <a:endParaRPr lang="tr-TR" dirty="0"/>
          </a:p>
        </p:txBody>
      </p:sp>
      <p:sp>
        <p:nvSpPr>
          <p:cNvPr id="9" name="Dikdörtgen 8"/>
          <p:cNvSpPr/>
          <p:nvPr/>
        </p:nvSpPr>
        <p:spPr>
          <a:xfrm>
            <a:off x="6300192" y="1124744"/>
            <a:ext cx="864096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Pre</a:t>
            </a:r>
            <a:r>
              <a:rPr lang="tr-TR" dirty="0" smtClean="0"/>
              <a:t> giriş seçici trafo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3779912" y="1124744"/>
            <a:ext cx="2376264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Metin kutusu 11"/>
          <p:cNvSpPr txBox="1"/>
          <p:nvPr/>
        </p:nvSpPr>
        <p:spPr>
          <a:xfrm>
            <a:off x="4211960" y="1628800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Koruma devresi 4 kanal </a:t>
            </a:r>
            <a:endParaRPr lang="tr-TR" dirty="0"/>
          </a:p>
        </p:txBody>
      </p:sp>
      <p:cxnSp>
        <p:nvCxnSpPr>
          <p:cNvPr id="14" name="Dirsek Bağlayıcısı 13"/>
          <p:cNvCxnSpPr/>
          <p:nvPr/>
        </p:nvCxnSpPr>
        <p:spPr>
          <a:xfrm rot="16200000" flipH="1">
            <a:off x="1547664" y="260648"/>
            <a:ext cx="504056" cy="216024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irsek Bağlayıcısı 15"/>
          <p:cNvCxnSpPr/>
          <p:nvPr/>
        </p:nvCxnSpPr>
        <p:spPr>
          <a:xfrm rot="5400000">
            <a:off x="7272300" y="152636"/>
            <a:ext cx="504056" cy="43204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 flipV="1">
            <a:off x="1691680" y="116632"/>
            <a:ext cx="5976664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Metin kutusu 18"/>
          <p:cNvSpPr txBox="1"/>
          <p:nvPr/>
        </p:nvSpPr>
        <p:spPr>
          <a:xfrm>
            <a:off x="3491880" y="188640"/>
            <a:ext cx="1476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30 cm</a:t>
            </a:r>
            <a:endParaRPr lang="tr-TR" dirty="0"/>
          </a:p>
        </p:txBody>
      </p:sp>
      <p:cxnSp>
        <p:nvCxnSpPr>
          <p:cNvPr id="21" name="Düz Ok Bağlayıcısı 20"/>
          <p:cNvCxnSpPr/>
          <p:nvPr/>
        </p:nvCxnSpPr>
        <p:spPr>
          <a:xfrm>
            <a:off x="7308304" y="616530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Düz Ok Bağlayıcısı 22"/>
          <p:cNvCxnSpPr/>
          <p:nvPr/>
        </p:nvCxnSpPr>
        <p:spPr>
          <a:xfrm>
            <a:off x="7740352" y="373306"/>
            <a:ext cx="72008" cy="57919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Metin kutusu 23"/>
          <p:cNvSpPr txBox="1"/>
          <p:nvPr/>
        </p:nvSpPr>
        <p:spPr>
          <a:xfrm>
            <a:off x="7884368" y="25649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25" name="Metin kutusu 24"/>
          <p:cNvSpPr txBox="1"/>
          <p:nvPr/>
        </p:nvSpPr>
        <p:spPr>
          <a:xfrm>
            <a:off x="7812360" y="1988840"/>
            <a:ext cx="1643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40cm</a:t>
            </a:r>
            <a:endParaRPr lang="tr-TR" dirty="0"/>
          </a:p>
        </p:txBody>
      </p:sp>
      <p:sp>
        <p:nvSpPr>
          <p:cNvPr id="27" name="Oval 26"/>
          <p:cNvSpPr/>
          <p:nvPr/>
        </p:nvSpPr>
        <p:spPr>
          <a:xfrm>
            <a:off x="5724128" y="6165304"/>
            <a:ext cx="72008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Dikdörtgen 28"/>
          <p:cNvSpPr/>
          <p:nvPr/>
        </p:nvSpPr>
        <p:spPr>
          <a:xfrm>
            <a:off x="2699792" y="3422753"/>
            <a:ext cx="108012" cy="18064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pre</a:t>
            </a:r>
            <a:endParaRPr lang="tr-TR" dirty="0"/>
          </a:p>
        </p:txBody>
      </p:sp>
      <p:sp>
        <p:nvSpPr>
          <p:cNvPr id="30" name="Dikdörtgen 29"/>
          <p:cNvSpPr/>
          <p:nvPr/>
        </p:nvSpPr>
        <p:spPr>
          <a:xfrm>
            <a:off x="6444208" y="3433357"/>
            <a:ext cx="144016" cy="1897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pre</a:t>
            </a:r>
            <a:endParaRPr lang="tr-TR" dirty="0"/>
          </a:p>
        </p:txBody>
      </p:sp>
      <p:sp>
        <p:nvSpPr>
          <p:cNvPr id="31" name="Dikdörtgen 30"/>
          <p:cNvSpPr/>
          <p:nvPr/>
        </p:nvSpPr>
        <p:spPr>
          <a:xfrm>
            <a:off x="2051720" y="2636912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dirty="0" smtClean="0"/>
              <a:t>doğrultma</a:t>
            </a:r>
            <a:endParaRPr lang="tr-TR" sz="800" dirty="0"/>
          </a:p>
        </p:txBody>
      </p:sp>
      <p:sp>
        <p:nvSpPr>
          <p:cNvPr id="32" name="Dikdörtgen 31"/>
          <p:cNvSpPr/>
          <p:nvPr/>
        </p:nvSpPr>
        <p:spPr>
          <a:xfrm>
            <a:off x="6444208" y="2348880"/>
            <a:ext cx="576064" cy="8402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doğrultma</a:t>
            </a:r>
            <a:endParaRPr lang="tr-TR" dirty="0"/>
          </a:p>
        </p:txBody>
      </p:sp>
      <p:cxnSp>
        <p:nvCxnSpPr>
          <p:cNvPr id="34" name="Düz Ok Bağlayıcısı 33"/>
          <p:cNvCxnSpPr/>
          <p:nvPr/>
        </p:nvCxnSpPr>
        <p:spPr>
          <a:xfrm flipV="1">
            <a:off x="3635896" y="152636"/>
            <a:ext cx="0" cy="4680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Metin kutusu 34"/>
          <p:cNvSpPr txBox="1"/>
          <p:nvPr/>
        </p:nvSpPr>
        <p:spPr>
          <a:xfrm>
            <a:off x="3203848" y="386662"/>
            <a:ext cx="43794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smtClean="0"/>
              <a:t>1o cm</a:t>
            </a:r>
            <a:endParaRPr lang="tr-TR" sz="800" dirty="0"/>
          </a:p>
        </p:txBody>
      </p:sp>
      <p:sp>
        <p:nvSpPr>
          <p:cNvPr id="36" name="Dikdörtgen 35"/>
          <p:cNvSpPr/>
          <p:nvPr/>
        </p:nvSpPr>
        <p:spPr>
          <a:xfrm>
            <a:off x="2699792" y="2636912"/>
            <a:ext cx="4320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dirty="0" smtClean="0"/>
              <a:t>doğrultma</a:t>
            </a:r>
            <a:endParaRPr lang="tr-TR" sz="800" dirty="0"/>
          </a:p>
        </p:txBody>
      </p:sp>
      <p:sp>
        <p:nvSpPr>
          <p:cNvPr id="37" name="Dikdörtgen 36"/>
          <p:cNvSpPr/>
          <p:nvPr/>
        </p:nvSpPr>
        <p:spPr>
          <a:xfrm>
            <a:off x="3347864" y="2636912"/>
            <a:ext cx="273630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8" name="Oval 37"/>
          <p:cNvSpPr/>
          <p:nvPr/>
        </p:nvSpPr>
        <p:spPr>
          <a:xfrm>
            <a:off x="3491880" y="2636912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9" name="Oval 38"/>
          <p:cNvSpPr/>
          <p:nvPr/>
        </p:nvSpPr>
        <p:spPr>
          <a:xfrm>
            <a:off x="3422818" y="2682631"/>
            <a:ext cx="285086" cy="422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0" name="Oval 39"/>
          <p:cNvSpPr/>
          <p:nvPr/>
        </p:nvSpPr>
        <p:spPr>
          <a:xfrm>
            <a:off x="3779912" y="2682631"/>
            <a:ext cx="288032" cy="422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" name="Oval 40"/>
          <p:cNvSpPr/>
          <p:nvPr/>
        </p:nvSpPr>
        <p:spPr>
          <a:xfrm>
            <a:off x="4139952" y="2682631"/>
            <a:ext cx="288032" cy="422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2" name="Oval 41"/>
          <p:cNvSpPr/>
          <p:nvPr/>
        </p:nvSpPr>
        <p:spPr>
          <a:xfrm>
            <a:off x="4499992" y="2682631"/>
            <a:ext cx="252028" cy="422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Oval 42"/>
          <p:cNvSpPr/>
          <p:nvPr/>
        </p:nvSpPr>
        <p:spPr>
          <a:xfrm>
            <a:off x="4788024" y="2659771"/>
            <a:ext cx="288032" cy="4451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Oval 43"/>
          <p:cNvSpPr/>
          <p:nvPr/>
        </p:nvSpPr>
        <p:spPr>
          <a:xfrm>
            <a:off x="5148064" y="2659771"/>
            <a:ext cx="288032" cy="4451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Oval 44"/>
          <p:cNvSpPr/>
          <p:nvPr/>
        </p:nvSpPr>
        <p:spPr>
          <a:xfrm>
            <a:off x="5508104" y="2682631"/>
            <a:ext cx="216024" cy="422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Oval 45"/>
          <p:cNvSpPr/>
          <p:nvPr/>
        </p:nvSpPr>
        <p:spPr>
          <a:xfrm>
            <a:off x="5796136" y="2682631"/>
            <a:ext cx="180020" cy="422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7" name="Oval 46"/>
          <p:cNvSpPr/>
          <p:nvPr/>
        </p:nvSpPr>
        <p:spPr>
          <a:xfrm>
            <a:off x="3347864" y="3147066"/>
            <a:ext cx="43204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" dirty="0" smtClean="0"/>
              <a:t>4700 </a:t>
            </a:r>
            <a:r>
              <a:rPr lang="tr-TR" sz="600" dirty="0" err="1" smtClean="0"/>
              <a:t>mf</a:t>
            </a:r>
            <a:r>
              <a:rPr lang="tr-TR" sz="600" dirty="0" smtClean="0"/>
              <a:t> 63 v</a:t>
            </a:r>
            <a:endParaRPr lang="tr-TR" sz="600" dirty="0"/>
          </a:p>
        </p:txBody>
      </p:sp>
      <p:sp>
        <p:nvSpPr>
          <p:cNvPr id="48" name="Oval 47"/>
          <p:cNvSpPr/>
          <p:nvPr/>
        </p:nvSpPr>
        <p:spPr>
          <a:xfrm>
            <a:off x="3779912" y="3104964"/>
            <a:ext cx="288032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0" name="Oval 49"/>
          <p:cNvSpPr/>
          <p:nvPr/>
        </p:nvSpPr>
        <p:spPr>
          <a:xfrm>
            <a:off x="4139952" y="3104964"/>
            <a:ext cx="288032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1" name="Oval 50"/>
          <p:cNvSpPr/>
          <p:nvPr/>
        </p:nvSpPr>
        <p:spPr>
          <a:xfrm>
            <a:off x="4499992" y="3104964"/>
            <a:ext cx="288032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2" name="Oval 51"/>
          <p:cNvSpPr/>
          <p:nvPr/>
        </p:nvSpPr>
        <p:spPr>
          <a:xfrm>
            <a:off x="4788024" y="3104964"/>
            <a:ext cx="360040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5" name="Oval 54"/>
          <p:cNvSpPr/>
          <p:nvPr/>
        </p:nvSpPr>
        <p:spPr>
          <a:xfrm>
            <a:off x="5148064" y="3104964"/>
            <a:ext cx="288032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Oval 55"/>
          <p:cNvSpPr/>
          <p:nvPr/>
        </p:nvSpPr>
        <p:spPr>
          <a:xfrm>
            <a:off x="5508104" y="3189169"/>
            <a:ext cx="216024" cy="3838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Oval 57"/>
          <p:cNvSpPr/>
          <p:nvPr/>
        </p:nvSpPr>
        <p:spPr>
          <a:xfrm>
            <a:off x="5796136" y="3189169"/>
            <a:ext cx="180020" cy="3838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9" name="Metin kutusu 58"/>
          <p:cNvSpPr txBox="1"/>
          <p:nvPr/>
        </p:nvSpPr>
        <p:spPr>
          <a:xfrm>
            <a:off x="2483768" y="3104964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 smtClean="0"/>
              <a:t>Besleme  filtre</a:t>
            </a:r>
            <a:endParaRPr lang="tr-TR" sz="800" dirty="0"/>
          </a:p>
        </p:txBody>
      </p:sp>
      <p:sp>
        <p:nvSpPr>
          <p:cNvPr id="60" name="Yuvarlatılmış Dikdörtgen 59"/>
          <p:cNvSpPr/>
          <p:nvPr/>
        </p:nvSpPr>
        <p:spPr>
          <a:xfrm>
            <a:off x="4283968" y="5517232"/>
            <a:ext cx="504056" cy="6937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dirty="0" err="1" smtClean="0"/>
              <a:t>Alps</a:t>
            </a:r>
            <a:r>
              <a:rPr lang="tr-TR" sz="800" dirty="0" smtClean="0"/>
              <a:t> motor pot </a:t>
            </a:r>
            <a:endParaRPr lang="tr-TR" sz="800" dirty="0"/>
          </a:p>
        </p:txBody>
      </p:sp>
      <p:sp>
        <p:nvSpPr>
          <p:cNvPr id="61" name="Yuvarlatılmış Dikdörtgen 60"/>
          <p:cNvSpPr/>
          <p:nvPr/>
        </p:nvSpPr>
        <p:spPr>
          <a:xfrm>
            <a:off x="3422818" y="5733256"/>
            <a:ext cx="807144" cy="4549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dirty="0" err="1" smtClean="0"/>
              <a:t>Rc</a:t>
            </a:r>
            <a:r>
              <a:rPr lang="tr-TR" sz="800" dirty="0" smtClean="0"/>
              <a:t>  kontrol</a:t>
            </a:r>
            <a:endParaRPr lang="tr-TR" sz="800" dirty="0"/>
          </a:p>
        </p:txBody>
      </p:sp>
      <p:sp>
        <p:nvSpPr>
          <p:cNvPr id="62" name="Dikdörtgen 61"/>
          <p:cNvSpPr/>
          <p:nvPr/>
        </p:nvSpPr>
        <p:spPr>
          <a:xfrm>
            <a:off x="3131840" y="3717032"/>
            <a:ext cx="1008112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Ras</a:t>
            </a:r>
            <a:r>
              <a:rPr lang="tr-TR" dirty="0" smtClean="0"/>
              <a:t> 240  w</a:t>
            </a:r>
            <a:endParaRPr lang="tr-TR" dirty="0"/>
          </a:p>
        </p:txBody>
      </p:sp>
      <p:sp>
        <p:nvSpPr>
          <p:cNvPr id="63" name="Dikdörtgen 62"/>
          <p:cNvSpPr/>
          <p:nvPr/>
        </p:nvSpPr>
        <p:spPr>
          <a:xfrm>
            <a:off x="4860032" y="3717032"/>
            <a:ext cx="1116124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Ras</a:t>
            </a:r>
            <a:r>
              <a:rPr lang="tr-TR" dirty="0" smtClean="0"/>
              <a:t> 240   w</a:t>
            </a:r>
            <a:endParaRPr lang="tr-TR" dirty="0"/>
          </a:p>
        </p:txBody>
      </p:sp>
      <p:cxnSp>
        <p:nvCxnSpPr>
          <p:cNvPr id="65" name="Düz Bağlayıcı 64"/>
          <p:cNvCxnSpPr>
            <a:stCxn id="37" idx="0"/>
          </p:cNvCxnSpPr>
          <p:nvPr/>
        </p:nvCxnSpPr>
        <p:spPr>
          <a:xfrm>
            <a:off x="4716016" y="2636912"/>
            <a:ext cx="72008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Metin kutusu 65"/>
          <p:cNvSpPr txBox="1"/>
          <p:nvPr/>
        </p:nvSpPr>
        <p:spPr>
          <a:xfrm>
            <a:off x="2411760" y="1052736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2x40v</a:t>
            </a:r>
            <a:endParaRPr lang="tr-TR" dirty="0"/>
          </a:p>
        </p:txBody>
      </p:sp>
      <p:sp>
        <p:nvSpPr>
          <p:cNvPr id="67" name="Metin kutusu 66"/>
          <p:cNvSpPr txBox="1"/>
          <p:nvPr/>
        </p:nvSpPr>
        <p:spPr>
          <a:xfrm>
            <a:off x="2411760" y="2132856"/>
            <a:ext cx="870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1020 w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7503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11560" y="1124744"/>
            <a:ext cx="7992888" cy="3096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4" name="Düz Ok Bağlayıcısı 3"/>
          <p:cNvCxnSpPr/>
          <p:nvPr/>
        </p:nvCxnSpPr>
        <p:spPr>
          <a:xfrm>
            <a:off x="611560" y="40466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8604448" y="476672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611560" y="404664"/>
            <a:ext cx="30243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H="1" flipV="1">
            <a:off x="5436096" y="404664"/>
            <a:ext cx="316835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etin kutusu 10"/>
          <p:cNvSpPr txBox="1"/>
          <p:nvPr/>
        </p:nvSpPr>
        <p:spPr>
          <a:xfrm>
            <a:off x="3779912" y="40466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40 cm</a:t>
            </a:r>
            <a:endParaRPr lang="tr-TR" dirty="0"/>
          </a:p>
        </p:txBody>
      </p:sp>
      <p:cxnSp>
        <p:nvCxnSpPr>
          <p:cNvPr id="13" name="Düz Ok Bağlayıcısı 12"/>
          <p:cNvCxnSpPr/>
          <p:nvPr/>
        </p:nvCxnSpPr>
        <p:spPr>
          <a:xfrm>
            <a:off x="107504" y="112474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>
            <a:off x="107504" y="422108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>
            <a:off x="107504" y="1124744"/>
            <a:ext cx="0" cy="3096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Metin kutusu 17"/>
          <p:cNvSpPr txBox="1"/>
          <p:nvPr/>
        </p:nvSpPr>
        <p:spPr>
          <a:xfrm>
            <a:off x="107504" y="1844824"/>
            <a:ext cx="2520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10cm</a:t>
            </a:r>
            <a:endParaRPr lang="tr-TR" dirty="0"/>
          </a:p>
        </p:txBody>
      </p:sp>
      <p:sp>
        <p:nvSpPr>
          <p:cNvPr id="19" name="Dikdörtgen 18"/>
          <p:cNvSpPr/>
          <p:nvPr/>
        </p:nvSpPr>
        <p:spPr>
          <a:xfrm>
            <a:off x="611560" y="4226024"/>
            <a:ext cx="25202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12x2x10 cm trafo gömülecek </a:t>
            </a:r>
            <a:endParaRPr lang="tr-TR" dirty="0"/>
          </a:p>
        </p:txBody>
      </p:sp>
      <p:sp>
        <p:nvSpPr>
          <p:cNvPr id="20" name="Dikdörtgen 19"/>
          <p:cNvSpPr/>
          <p:nvPr/>
        </p:nvSpPr>
        <p:spPr>
          <a:xfrm>
            <a:off x="611560" y="2060848"/>
            <a:ext cx="2520280" cy="216024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Trafo 2x40 v 1020 w </a:t>
            </a:r>
            <a:endParaRPr lang="tr-TR" dirty="0"/>
          </a:p>
        </p:txBody>
      </p:sp>
      <p:sp>
        <p:nvSpPr>
          <p:cNvPr id="21" name="Yuvarlatılmış Dikdörtgen 20"/>
          <p:cNvSpPr/>
          <p:nvPr/>
        </p:nvSpPr>
        <p:spPr>
          <a:xfrm>
            <a:off x="899592" y="4658072"/>
            <a:ext cx="792088" cy="211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05cm </a:t>
            </a:r>
            <a:endParaRPr lang="tr-TR" dirty="0"/>
          </a:p>
        </p:txBody>
      </p:sp>
      <p:sp>
        <p:nvSpPr>
          <p:cNvPr id="22" name="Yuvarlatılmış Dikdörtgen 21"/>
          <p:cNvSpPr/>
          <p:nvPr/>
        </p:nvSpPr>
        <p:spPr>
          <a:xfrm>
            <a:off x="7596336" y="4226024"/>
            <a:ext cx="576064" cy="715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12 </a:t>
            </a:r>
            <a:r>
              <a:rPr lang="tr-TR" sz="1200" dirty="0" smtClean="0"/>
              <a:t>cm ayak </a:t>
            </a:r>
            <a:endParaRPr lang="tr-TR" dirty="0"/>
          </a:p>
        </p:txBody>
      </p:sp>
      <p:sp>
        <p:nvSpPr>
          <p:cNvPr id="33" name="Dikdörtgen 32"/>
          <p:cNvSpPr/>
          <p:nvPr/>
        </p:nvSpPr>
        <p:spPr>
          <a:xfrm>
            <a:off x="5148064" y="2852936"/>
            <a:ext cx="2592288" cy="13681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Metin kutusu 33"/>
          <p:cNvSpPr txBox="1"/>
          <p:nvPr/>
        </p:nvSpPr>
        <p:spPr>
          <a:xfrm>
            <a:off x="5436096" y="2996952"/>
            <a:ext cx="7920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 err="1" smtClean="0"/>
              <a:t>Ras</a:t>
            </a:r>
            <a:r>
              <a:rPr lang="tr-TR" sz="800" dirty="0" smtClean="0"/>
              <a:t>  </a:t>
            </a:r>
            <a:r>
              <a:rPr lang="tr-TR" sz="800" dirty="0" err="1" smtClean="0"/>
              <a:t>pre</a:t>
            </a:r>
            <a:endParaRPr lang="tr-TR" sz="800" dirty="0"/>
          </a:p>
        </p:txBody>
      </p:sp>
      <p:sp>
        <p:nvSpPr>
          <p:cNvPr id="35" name="Dikdörtgen 34"/>
          <p:cNvSpPr/>
          <p:nvPr/>
        </p:nvSpPr>
        <p:spPr>
          <a:xfrm>
            <a:off x="5148064" y="3212396"/>
            <a:ext cx="2160240" cy="10086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Ras</a:t>
            </a:r>
            <a:r>
              <a:rPr lang="tr-TR" dirty="0" smtClean="0"/>
              <a:t> 100 w </a:t>
            </a:r>
            <a:endParaRPr lang="tr-TR" dirty="0"/>
          </a:p>
        </p:txBody>
      </p:sp>
      <p:cxnSp>
        <p:nvCxnSpPr>
          <p:cNvPr id="37" name="Düz Ok Bağlayıcısı 36"/>
          <p:cNvCxnSpPr/>
          <p:nvPr/>
        </p:nvCxnSpPr>
        <p:spPr>
          <a:xfrm>
            <a:off x="5148064" y="4226024"/>
            <a:ext cx="0" cy="537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>
            <a:off x="7740352" y="422108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Düz Ok Bağlayıcısı 40"/>
          <p:cNvCxnSpPr/>
          <p:nvPr/>
        </p:nvCxnSpPr>
        <p:spPr>
          <a:xfrm flipH="1">
            <a:off x="6516216" y="486916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Metin kutusu 41"/>
          <p:cNvSpPr txBox="1"/>
          <p:nvPr/>
        </p:nvSpPr>
        <p:spPr>
          <a:xfrm>
            <a:off x="5220072" y="476361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130 mm</a:t>
            </a:r>
            <a:endParaRPr lang="tr-TR" dirty="0"/>
          </a:p>
        </p:txBody>
      </p:sp>
      <p:sp>
        <p:nvSpPr>
          <p:cNvPr id="43" name="Dikdörtgen 42"/>
          <p:cNvSpPr/>
          <p:nvPr/>
        </p:nvSpPr>
        <p:spPr>
          <a:xfrm>
            <a:off x="3419872" y="3933056"/>
            <a:ext cx="720080" cy="2880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dirty="0" smtClean="0"/>
              <a:t>Köprü diyotlar </a:t>
            </a:r>
            <a:endParaRPr lang="tr-TR" sz="800" dirty="0"/>
          </a:p>
        </p:txBody>
      </p:sp>
      <p:sp>
        <p:nvSpPr>
          <p:cNvPr id="44" name="Dikdörtgen 43"/>
          <p:cNvSpPr/>
          <p:nvPr/>
        </p:nvSpPr>
        <p:spPr>
          <a:xfrm>
            <a:off x="3275856" y="3212396"/>
            <a:ext cx="1440160" cy="72066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Filtre </a:t>
            </a:r>
            <a:r>
              <a:rPr lang="tr-TR" dirty="0" err="1" smtClean="0"/>
              <a:t>kondan</a:t>
            </a:r>
            <a:endParaRPr lang="tr-TR" dirty="0"/>
          </a:p>
        </p:txBody>
      </p:sp>
      <p:cxnSp>
        <p:nvCxnSpPr>
          <p:cNvPr id="46" name="Düz Ok Bağlayıcısı 45"/>
          <p:cNvCxnSpPr/>
          <p:nvPr/>
        </p:nvCxnSpPr>
        <p:spPr>
          <a:xfrm>
            <a:off x="3275856" y="3933056"/>
            <a:ext cx="0" cy="8305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Düz Ok Bağlayıcısı 47"/>
          <p:cNvCxnSpPr/>
          <p:nvPr/>
        </p:nvCxnSpPr>
        <p:spPr>
          <a:xfrm>
            <a:off x="4716016" y="3933056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Metin kutusu 48"/>
          <p:cNvSpPr txBox="1"/>
          <p:nvPr/>
        </p:nvSpPr>
        <p:spPr>
          <a:xfrm>
            <a:off x="3419872" y="476361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60 mm</a:t>
            </a:r>
          </a:p>
        </p:txBody>
      </p:sp>
      <p:sp>
        <p:nvSpPr>
          <p:cNvPr id="50" name="Dikdörtgen 49"/>
          <p:cNvSpPr/>
          <p:nvPr/>
        </p:nvSpPr>
        <p:spPr>
          <a:xfrm>
            <a:off x="611560" y="1124744"/>
            <a:ext cx="7992888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Soğutucu </a:t>
            </a:r>
            <a:endParaRPr lang="tr-TR" dirty="0"/>
          </a:p>
        </p:txBody>
      </p:sp>
      <p:sp>
        <p:nvSpPr>
          <p:cNvPr id="51" name="Dikdörtgen 50"/>
          <p:cNvSpPr/>
          <p:nvPr/>
        </p:nvSpPr>
        <p:spPr>
          <a:xfrm>
            <a:off x="4716016" y="1844824"/>
            <a:ext cx="2304256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Ras</a:t>
            </a:r>
            <a:r>
              <a:rPr lang="tr-TR" dirty="0" smtClean="0"/>
              <a:t> 240 w</a:t>
            </a:r>
            <a:endParaRPr lang="tr-TR" dirty="0"/>
          </a:p>
        </p:txBody>
      </p:sp>
      <p:sp>
        <p:nvSpPr>
          <p:cNvPr id="52" name="Dikdörtgen 51"/>
          <p:cNvSpPr/>
          <p:nvPr/>
        </p:nvSpPr>
        <p:spPr>
          <a:xfrm>
            <a:off x="7884368" y="2672916"/>
            <a:ext cx="720080" cy="5394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pot</a:t>
            </a:r>
            <a:endParaRPr lang="tr-TR" dirty="0"/>
          </a:p>
        </p:txBody>
      </p:sp>
      <p:sp>
        <p:nvSpPr>
          <p:cNvPr id="55" name="Akış Çizelgesi: Öteki İşlem 54"/>
          <p:cNvSpPr/>
          <p:nvPr/>
        </p:nvSpPr>
        <p:spPr>
          <a:xfrm>
            <a:off x="8604448" y="2024844"/>
            <a:ext cx="360040" cy="169189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Pot başı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0260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kış Çizelgesi: İşlem 1"/>
          <p:cNvSpPr/>
          <p:nvPr/>
        </p:nvSpPr>
        <p:spPr>
          <a:xfrm>
            <a:off x="1434397" y="718509"/>
            <a:ext cx="6264696" cy="3168352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Akış Çizelgesi: İşlem 2"/>
          <p:cNvSpPr/>
          <p:nvPr/>
        </p:nvSpPr>
        <p:spPr>
          <a:xfrm>
            <a:off x="4932040" y="3861048"/>
            <a:ext cx="2736304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Akış Çizelgesi: İşlem 3"/>
          <p:cNvSpPr/>
          <p:nvPr/>
        </p:nvSpPr>
        <p:spPr>
          <a:xfrm>
            <a:off x="1403648" y="692696"/>
            <a:ext cx="6264696" cy="720080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soğutucu</a:t>
            </a:r>
            <a:endParaRPr lang="tr-TR" dirty="0"/>
          </a:p>
        </p:txBody>
      </p:sp>
      <p:sp>
        <p:nvSpPr>
          <p:cNvPr id="5" name="Akış Çizelgesi: İşlem 4"/>
          <p:cNvSpPr/>
          <p:nvPr/>
        </p:nvSpPr>
        <p:spPr>
          <a:xfrm>
            <a:off x="1115616" y="692696"/>
            <a:ext cx="288032" cy="3168352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soğutucu</a:t>
            </a:r>
            <a:endParaRPr lang="tr-TR" dirty="0"/>
          </a:p>
        </p:txBody>
      </p:sp>
      <p:cxnSp>
        <p:nvCxnSpPr>
          <p:cNvPr id="7" name="Düz Ok Bağlayıcısı 6"/>
          <p:cNvCxnSpPr/>
          <p:nvPr/>
        </p:nvCxnSpPr>
        <p:spPr>
          <a:xfrm>
            <a:off x="1115616" y="3861048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1403648" y="3861048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1115616" y="4293096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 smtClean="0"/>
              <a:t>12 mm</a:t>
            </a:r>
            <a:endParaRPr lang="tr-TR" sz="800" dirty="0"/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395536" y="69269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323528" y="3861048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395536" y="692696"/>
            <a:ext cx="0" cy="31683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Metin kutusu 16"/>
          <p:cNvSpPr txBox="1"/>
          <p:nvPr/>
        </p:nvSpPr>
        <p:spPr>
          <a:xfrm>
            <a:off x="467544" y="1268760"/>
            <a:ext cx="3600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10 cm </a:t>
            </a:r>
            <a:endParaRPr lang="tr-TR" dirty="0"/>
          </a:p>
        </p:txBody>
      </p:sp>
      <p:sp>
        <p:nvSpPr>
          <p:cNvPr id="19" name="Akış Çizelgesi: İşlem 18"/>
          <p:cNvSpPr/>
          <p:nvPr/>
        </p:nvSpPr>
        <p:spPr>
          <a:xfrm>
            <a:off x="1403648" y="3140968"/>
            <a:ext cx="1800200" cy="7200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Akış Çizelgesi: İşlem 19"/>
          <p:cNvSpPr/>
          <p:nvPr/>
        </p:nvSpPr>
        <p:spPr>
          <a:xfrm>
            <a:off x="1403648" y="3140968"/>
            <a:ext cx="432048" cy="360040"/>
          </a:xfrm>
          <a:prstGeom prst="flowChart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Akış Çizelgesi: İşlem 20"/>
          <p:cNvSpPr/>
          <p:nvPr/>
        </p:nvSpPr>
        <p:spPr>
          <a:xfrm>
            <a:off x="1835696" y="3140968"/>
            <a:ext cx="432048" cy="36004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Akış Çizelgesi: İşlem 21"/>
          <p:cNvSpPr/>
          <p:nvPr/>
        </p:nvSpPr>
        <p:spPr>
          <a:xfrm>
            <a:off x="2267744" y="3140968"/>
            <a:ext cx="432048" cy="36004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Akış Çizelgesi: İşlem 22"/>
          <p:cNvSpPr/>
          <p:nvPr/>
        </p:nvSpPr>
        <p:spPr>
          <a:xfrm>
            <a:off x="2699792" y="3140968"/>
            <a:ext cx="504056" cy="360040"/>
          </a:xfrm>
          <a:prstGeom prst="flowChart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Akış Çizelgesi: İşlem 23"/>
          <p:cNvSpPr/>
          <p:nvPr/>
        </p:nvSpPr>
        <p:spPr>
          <a:xfrm>
            <a:off x="1403648" y="3501008"/>
            <a:ext cx="432048" cy="385853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Akış Çizelgesi: İşlem 24"/>
          <p:cNvSpPr/>
          <p:nvPr/>
        </p:nvSpPr>
        <p:spPr>
          <a:xfrm>
            <a:off x="1835696" y="3501008"/>
            <a:ext cx="432048" cy="385853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6" name="Akış Çizelgesi: İşlem 25"/>
          <p:cNvSpPr/>
          <p:nvPr/>
        </p:nvSpPr>
        <p:spPr>
          <a:xfrm>
            <a:off x="2267744" y="3501008"/>
            <a:ext cx="432048" cy="36004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Akış Çizelgesi: İşlem 26"/>
          <p:cNvSpPr/>
          <p:nvPr/>
        </p:nvSpPr>
        <p:spPr>
          <a:xfrm>
            <a:off x="2699792" y="3501008"/>
            <a:ext cx="504056" cy="385853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Akış Çizelgesi: İşlem 27"/>
          <p:cNvSpPr/>
          <p:nvPr/>
        </p:nvSpPr>
        <p:spPr>
          <a:xfrm>
            <a:off x="3203848" y="3140968"/>
            <a:ext cx="1728192" cy="7200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Oval 28"/>
          <p:cNvSpPr/>
          <p:nvPr/>
        </p:nvSpPr>
        <p:spPr>
          <a:xfrm>
            <a:off x="3203848" y="3140968"/>
            <a:ext cx="288032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0" name="Oval 29"/>
          <p:cNvSpPr/>
          <p:nvPr/>
        </p:nvSpPr>
        <p:spPr>
          <a:xfrm>
            <a:off x="3491880" y="3140968"/>
            <a:ext cx="360040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1" name="Oval 30"/>
          <p:cNvSpPr/>
          <p:nvPr/>
        </p:nvSpPr>
        <p:spPr>
          <a:xfrm>
            <a:off x="3851920" y="3140968"/>
            <a:ext cx="360040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Oval 31"/>
          <p:cNvSpPr/>
          <p:nvPr/>
        </p:nvSpPr>
        <p:spPr>
          <a:xfrm>
            <a:off x="4211960" y="3140968"/>
            <a:ext cx="324036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3" name="Oval 32"/>
          <p:cNvSpPr/>
          <p:nvPr/>
        </p:nvSpPr>
        <p:spPr>
          <a:xfrm>
            <a:off x="4535996" y="3140968"/>
            <a:ext cx="396044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4" name="Oval 33"/>
          <p:cNvSpPr/>
          <p:nvPr/>
        </p:nvSpPr>
        <p:spPr>
          <a:xfrm>
            <a:off x="4535996" y="3501008"/>
            <a:ext cx="396044" cy="3600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Oval 34"/>
          <p:cNvSpPr/>
          <p:nvPr/>
        </p:nvSpPr>
        <p:spPr>
          <a:xfrm>
            <a:off x="4211960" y="3501008"/>
            <a:ext cx="324036" cy="385853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Oval 35"/>
          <p:cNvSpPr/>
          <p:nvPr/>
        </p:nvSpPr>
        <p:spPr>
          <a:xfrm>
            <a:off x="3851920" y="3501008"/>
            <a:ext cx="360040" cy="36004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7" name="Oval 36"/>
          <p:cNvSpPr/>
          <p:nvPr/>
        </p:nvSpPr>
        <p:spPr>
          <a:xfrm>
            <a:off x="3491880" y="3501008"/>
            <a:ext cx="360040" cy="36004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8" name="Oval 37"/>
          <p:cNvSpPr/>
          <p:nvPr/>
        </p:nvSpPr>
        <p:spPr>
          <a:xfrm>
            <a:off x="3203848" y="3501008"/>
            <a:ext cx="288032" cy="36004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9" name="Akış Çizelgesi: İşlem 38"/>
          <p:cNvSpPr/>
          <p:nvPr/>
        </p:nvSpPr>
        <p:spPr>
          <a:xfrm>
            <a:off x="1403648" y="1412776"/>
            <a:ext cx="6264696" cy="889909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0" name="Oval 39"/>
          <p:cNvSpPr/>
          <p:nvPr/>
        </p:nvSpPr>
        <p:spPr>
          <a:xfrm>
            <a:off x="1403648" y="1412776"/>
            <a:ext cx="864096" cy="889909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Fan </a:t>
            </a:r>
            <a:r>
              <a:rPr lang="tr-TR" dirty="0" err="1" smtClean="0"/>
              <a:t>out</a:t>
            </a:r>
            <a:endParaRPr lang="tr-TR" dirty="0"/>
          </a:p>
        </p:txBody>
      </p:sp>
      <p:sp>
        <p:nvSpPr>
          <p:cNvPr id="41" name="Oval 40"/>
          <p:cNvSpPr/>
          <p:nvPr/>
        </p:nvSpPr>
        <p:spPr>
          <a:xfrm>
            <a:off x="4031940" y="1412776"/>
            <a:ext cx="900100" cy="86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Fan in  </a:t>
            </a:r>
            <a:endParaRPr lang="tr-TR" dirty="0"/>
          </a:p>
        </p:txBody>
      </p:sp>
      <p:sp>
        <p:nvSpPr>
          <p:cNvPr id="42" name="Oval 41"/>
          <p:cNvSpPr/>
          <p:nvPr/>
        </p:nvSpPr>
        <p:spPr>
          <a:xfrm>
            <a:off x="2411760" y="1916832"/>
            <a:ext cx="1260140" cy="122413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Fan in </a:t>
            </a:r>
            <a:endParaRPr lang="tr-TR" dirty="0"/>
          </a:p>
        </p:txBody>
      </p:sp>
      <p:sp>
        <p:nvSpPr>
          <p:cNvPr id="44" name="Akış Çizelgesi: İşlem 43"/>
          <p:cNvSpPr/>
          <p:nvPr/>
        </p:nvSpPr>
        <p:spPr>
          <a:xfrm>
            <a:off x="4932040" y="2348880"/>
            <a:ext cx="2767053" cy="2175048"/>
          </a:xfrm>
          <a:prstGeom prst="flowChart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Trafo 2x40v 1020w :D</a:t>
            </a:r>
            <a:endParaRPr lang="tr-TR" dirty="0"/>
          </a:p>
        </p:txBody>
      </p:sp>
      <p:sp>
        <p:nvSpPr>
          <p:cNvPr id="45" name="Akış Çizelgesi: İşlem 44"/>
          <p:cNvSpPr/>
          <p:nvPr/>
        </p:nvSpPr>
        <p:spPr>
          <a:xfrm>
            <a:off x="4932040" y="4365104"/>
            <a:ext cx="360040" cy="144016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800" dirty="0" smtClean="0"/>
              <a:t>220 v</a:t>
            </a:r>
          </a:p>
        </p:txBody>
      </p:sp>
      <p:sp>
        <p:nvSpPr>
          <p:cNvPr id="47" name="Akış Çizelgesi: Öteki İşlem 46"/>
          <p:cNvSpPr/>
          <p:nvPr/>
        </p:nvSpPr>
        <p:spPr>
          <a:xfrm>
            <a:off x="6660232" y="4523928"/>
            <a:ext cx="1008112" cy="3452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 smtClean="0"/>
              <a:t>ayak  05 cm </a:t>
            </a:r>
            <a:endParaRPr lang="tr-TR" sz="1200" dirty="0"/>
          </a:p>
        </p:txBody>
      </p:sp>
      <p:sp>
        <p:nvSpPr>
          <p:cNvPr id="48" name="Akış Çizelgesi: İşlem 47"/>
          <p:cNvSpPr/>
          <p:nvPr/>
        </p:nvSpPr>
        <p:spPr>
          <a:xfrm>
            <a:off x="7699093" y="692696"/>
            <a:ext cx="257283" cy="3194165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9" name="Akış Çizelgesi: İşlem 48"/>
          <p:cNvSpPr/>
          <p:nvPr/>
        </p:nvSpPr>
        <p:spPr>
          <a:xfrm>
            <a:off x="4932040" y="1634477"/>
            <a:ext cx="2736304" cy="745893"/>
          </a:xfrm>
          <a:prstGeom prst="flowChart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0" name="Akış Çizelgesi: Öteki İşlem 49"/>
          <p:cNvSpPr/>
          <p:nvPr/>
        </p:nvSpPr>
        <p:spPr>
          <a:xfrm>
            <a:off x="1619672" y="3886861"/>
            <a:ext cx="936104" cy="98229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Ayak 25 mm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3396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kış Çizelgesi: İşlem 1"/>
          <p:cNvSpPr/>
          <p:nvPr/>
        </p:nvSpPr>
        <p:spPr>
          <a:xfrm>
            <a:off x="602019" y="1128275"/>
            <a:ext cx="7128792" cy="331236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200" dirty="0"/>
          </a:p>
        </p:txBody>
      </p:sp>
      <p:sp>
        <p:nvSpPr>
          <p:cNvPr id="5" name="Oval 4"/>
          <p:cNvSpPr/>
          <p:nvPr/>
        </p:nvSpPr>
        <p:spPr>
          <a:xfrm>
            <a:off x="3779912" y="2060848"/>
            <a:ext cx="1368152" cy="1656184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Pot 6 cm</a:t>
            </a:r>
            <a:endParaRPr lang="tr-TR" dirty="0"/>
          </a:p>
        </p:txBody>
      </p:sp>
      <p:sp>
        <p:nvSpPr>
          <p:cNvPr id="8" name="Akış Çizelgesi: Öteki İşlem 7"/>
          <p:cNvSpPr/>
          <p:nvPr/>
        </p:nvSpPr>
        <p:spPr>
          <a:xfrm>
            <a:off x="3995936" y="3284984"/>
            <a:ext cx="72008" cy="144016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kış Çizelgesi: İşlem 8"/>
          <p:cNvSpPr/>
          <p:nvPr/>
        </p:nvSpPr>
        <p:spPr>
          <a:xfrm>
            <a:off x="1187624" y="1268760"/>
            <a:ext cx="72008" cy="144016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1331640" y="1340768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 err="1" smtClean="0"/>
              <a:t>Stand</a:t>
            </a:r>
            <a:r>
              <a:rPr lang="tr-TR" sz="800" dirty="0" smtClean="0"/>
              <a:t> </a:t>
            </a:r>
            <a:r>
              <a:rPr lang="tr-TR" sz="800" dirty="0" err="1" smtClean="0"/>
              <a:t>by</a:t>
            </a:r>
            <a:r>
              <a:rPr lang="tr-TR" sz="800" dirty="0" smtClean="0"/>
              <a:t> </a:t>
            </a:r>
            <a:endParaRPr lang="tr-TR" sz="800" dirty="0"/>
          </a:p>
        </p:txBody>
      </p:sp>
      <p:sp>
        <p:nvSpPr>
          <p:cNvPr id="11" name="Akış Çizelgesi: İşlem 10"/>
          <p:cNvSpPr/>
          <p:nvPr/>
        </p:nvSpPr>
        <p:spPr>
          <a:xfrm>
            <a:off x="1475656" y="3356992"/>
            <a:ext cx="180020" cy="216024"/>
          </a:xfrm>
          <a:prstGeom prst="flowChartProcess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Metin kutusu 11"/>
          <p:cNvSpPr txBox="1"/>
          <p:nvPr/>
        </p:nvSpPr>
        <p:spPr>
          <a:xfrm>
            <a:off x="1187624" y="3717032"/>
            <a:ext cx="7920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 smtClean="0"/>
              <a:t>Giriş seçici</a:t>
            </a:r>
            <a:endParaRPr lang="tr-TR" sz="800" dirty="0"/>
          </a:p>
        </p:txBody>
      </p:sp>
      <p:sp>
        <p:nvSpPr>
          <p:cNvPr id="13" name="Akış Çizelgesi: İşlem 12"/>
          <p:cNvSpPr/>
          <p:nvPr/>
        </p:nvSpPr>
        <p:spPr>
          <a:xfrm>
            <a:off x="1763688" y="3356992"/>
            <a:ext cx="216024" cy="216024"/>
          </a:xfrm>
          <a:prstGeom prst="flowChart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6" name="Düz Ok Bağlayıcısı 15"/>
          <p:cNvCxnSpPr/>
          <p:nvPr/>
        </p:nvCxnSpPr>
        <p:spPr>
          <a:xfrm>
            <a:off x="7596336" y="1128275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7596336" y="4440643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H="1">
            <a:off x="8100392" y="1128275"/>
            <a:ext cx="72008" cy="3312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Metin kutusu 20"/>
          <p:cNvSpPr txBox="1"/>
          <p:nvPr/>
        </p:nvSpPr>
        <p:spPr>
          <a:xfrm>
            <a:off x="7884368" y="1988840"/>
            <a:ext cx="2880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100 cm </a:t>
            </a:r>
            <a:endParaRPr lang="tr-TR" dirty="0"/>
          </a:p>
        </p:txBody>
      </p:sp>
      <p:sp>
        <p:nvSpPr>
          <p:cNvPr id="22" name="Akış Çizelgesi: Öteki İşlem 21"/>
          <p:cNvSpPr/>
          <p:nvPr/>
        </p:nvSpPr>
        <p:spPr>
          <a:xfrm>
            <a:off x="1295636" y="4440643"/>
            <a:ext cx="828092" cy="716549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25 mm</a:t>
            </a:r>
            <a:endParaRPr lang="tr-TR" dirty="0"/>
          </a:p>
        </p:txBody>
      </p:sp>
      <p:sp>
        <p:nvSpPr>
          <p:cNvPr id="23" name="Akış Çizelgesi: Öteki İşlem 22"/>
          <p:cNvSpPr/>
          <p:nvPr/>
        </p:nvSpPr>
        <p:spPr>
          <a:xfrm>
            <a:off x="6156176" y="4440643"/>
            <a:ext cx="864096" cy="788557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25 mm</a:t>
            </a:r>
            <a:endParaRPr lang="tr-TR" dirty="0"/>
          </a:p>
        </p:txBody>
      </p:sp>
      <p:sp>
        <p:nvSpPr>
          <p:cNvPr id="24" name="Akış Çizelgesi: İşlem 23"/>
          <p:cNvSpPr/>
          <p:nvPr/>
        </p:nvSpPr>
        <p:spPr>
          <a:xfrm>
            <a:off x="5389984" y="1248435"/>
            <a:ext cx="72008" cy="184666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Metin kutusu 24"/>
          <p:cNvSpPr txBox="1"/>
          <p:nvPr/>
        </p:nvSpPr>
        <p:spPr>
          <a:xfrm>
            <a:off x="5580112" y="134076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Hot </a:t>
            </a:r>
          </a:p>
          <a:p>
            <a:endParaRPr lang="tr-TR" sz="1000" dirty="0"/>
          </a:p>
        </p:txBody>
      </p:sp>
      <p:sp>
        <p:nvSpPr>
          <p:cNvPr id="26" name="Akış Çizelgesi: Öteki İşlem 25"/>
          <p:cNvSpPr/>
          <p:nvPr/>
        </p:nvSpPr>
        <p:spPr>
          <a:xfrm>
            <a:off x="2771800" y="2420888"/>
            <a:ext cx="504056" cy="288032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r/c </a:t>
            </a:r>
            <a:endParaRPr lang="tr-TR" dirty="0"/>
          </a:p>
        </p:txBody>
      </p:sp>
      <p:sp>
        <p:nvSpPr>
          <p:cNvPr id="27" name="Akış Çizelgesi: İşlem 26"/>
          <p:cNvSpPr/>
          <p:nvPr/>
        </p:nvSpPr>
        <p:spPr>
          <a:xfrm>
            <a:off x="5796136" y="2996952"/>
            <a:ext cx="216024" cy="288032"/>
          </a:xfrm>
          <a:prstGeom prst="flowChart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0" name="Akış Çizelgesi: İşlem 29"/>
          <p:cNvSpPr/>
          <p:nvPr/>
        </p:nvSpPr>
        <p:spPr>
          <a:xfrm>
            <a:off x="6156176" y="2996952"/>
            <a:ext cx="216024" cy="288032"/>
          </a:xfrm>
          <a:prstGeom prst="flowChartProcess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1" name="Metin kutusu 30"/>
          <p:cNvSpPr txBox="1"/>
          <p:nvPr/>
        </p:nvSpPr>
        <p:spPr>
          <a:xfrm>
            <a:off x="5461992" y="2564904"/>
            <a:ext cx="550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A </a:t>
            </a:r>
            <a:r>
              <a:rPr lang="tr-TR" sz="1200" dirty="0" err="1" smtClean="0"/>
              <a:t>lw</a:t>
            </a:r>
            <a:r>
              <a:rPr lang="tr-TR" sz="1200" dirty="0" smtClean="0"/>
              <a:t> </a:t>
            </a:r>
            <a:endParaRPr lang="tr-TR" sz="1200" dirty="0"/>
          </a:p>
        </p:txBody>
      </p:sp>
      <p:sp>
        <p:nvSpPr>
          <p:cNvPr id="33" name="Metin kutusu 32"/>
          <p:cNvSpPr txBox="1"/>
          <p:nvPr/>
        </p:nvSpPr>
        <p:spPr>
          <a:xfrm>
            <a:off x="6156176" y="2564904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B </a:t>
            </a:r>
            <a:r>
              <a:rPr lang="tr-TR" sz="1200" dirty="0" err="1" smtClean="0"/>
              <a:t>lw</a:t>
            </a:r>
            <a:endParaRPr lang="tr-TR" sz="1200" dirty="0"/>
          </a:p>
        </p:txBody>
      </p:sp>
      <p:sp>
        <p:nvSpPr>
          <p:cNvPr id="34" name="Akış Çizelgesi: İşlem 33"/>
          <p:cNvSpPr/>
          <p:nvPr/>
        </p:nvSpPr>
        <p:spPr>
          <a:xfrm>
            <a:off x="1074840" y="2050981"/>
            <a:ext cx="1224136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Akış Çizelgesi: İşlem 34"/>
          <p:cNvSpPr/>
          <p:nvPr/>
        </p:nvSpPr>
        <p:spPr>
          <a:xfrm>
            <a:off x="1097614" y="2066516"/>
            <a:ext cx="216024" cy="180020"/>
          </a:xfrm>
          <a:prstGeom prst="flowChartProces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6" name="Akış Çizelgesi: İşlem 35"/>
          <p:cNvSpPr/>
          <p:nvPr/>
        </p:nvSpPr>
        <p:spPr>
          <a:xfrm>
            <a:off x="1313638" y="2062571"/>
            <a:ext cx="216024" cy="199823"/>
          </a:xfrm>
          <a:prstGeom prst="flowChart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0" name="Akış Çizelgesi: İşlem 39"/>
          <p:cNvSpPr/>
          <p:nvPr/>
        </p:nvSpPr>
        <p:spPr>
          <a:xfrm>
            <a:off x="1529662" y="2060848"/>
            <a:ext cx="270030" cy="180020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" name="Akış Çizelgesi: İşlem 40"/>
          <p:cNvSpPr/>
          <p:nvPr/>
        </p:nvSpPr>
        <p:spPr>
          <a:xfrm>
            <a:off x="1832568" y="2060847"/>
            <a:ext cx="211252" cy="192756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2" name="Metin kutusu 41"/>
          <p:cNvSpPr txBox="1"/>
          <p:nvPr/>
        </p:nvSpPr>
        <p:spPr>
          <a:xfrm>
            <a:off x="539552" y="1844824"/>
            <a:ext cx="187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          </a:t>
            </a:r>
            <a:r>
              <a:rPr lang="tr-TR" sz="1200" dirty="0" err="1" smtClean="0"/>
              <a:t>Cd</a:t>
            </a:r>
            <a:r>
              <a:rPr lang="tr-TR" sz="1200" dirty="0" smtClean="0"/>
              <a:t>   </a:t>
            </a:r>
            <a:r>
              <a:rPr lang="tr-TR" sz="1200" dirty="0" err="1" smtClean="0"/>
              <a:t>pc</a:t>
            </a:r>
            <a:r>
              <a:rPr lang="tr-TR" sz="1200" dirty="0" smtClean="0"/>
              <a:t>   </a:t>
            </a:r>
            <a:r>
              <a:rPr lang="tr-TR" sz="1200" dirty="0" err="1" smtClean="0"/>
              <a:t>tv</a:t>
            </a:r>
            <a:r>
              <a:rPr lang="tr-TR" sz="1200" dirty="0" smtClean="0"/>
              <a:t>    </a:t>
            </a:r>
            <a:r>
              <a:rPr lang="tr-TR" sz="1200" dirty="0" err="1" smtClean="0"/>
              <a:t>dvd</a:t>
            </a:r>
            <a:r>
              <a:rPr lang="tr-TR" sz="1200" dirty="0" smtClean="0"/>
              <a:t>   </a:t>
            </a:r>
            <a:r>
              <a:rPr lang="tr-TR" sz="1200" dirty="0" err="1" smtClean="0"/>
              <a:t>aux</a:t>
            </a:r>
            <a:endParaRPr lang="tr-TR" sz="1200" dirty="0"/>
          </a:p>
        </p:txBody>
      </p:sp>
      <p:sp>
        <p:nvSpPr>
          <p:cNvPr id="43" name="Akış Çizelgesi: İşlem 42"/>
          <p:cNvSpPr/>
          <p:nvPr/>
        </p:nvSpPr>
        <p:spPr>
          <a:xfrm>
            <a:off x="2051720" y="2066516"/>
            <a:ext cx="247256" cy="174352"/>
          </a:xfrm>
          <a:prstGeom prst="flowChart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4" name="Akış Çizelgesi: İşlem 43"/>
          <p:cNvSpPr/>
          <p:nvPr/>
        </p:nvSpPr>
        <p:spPr>
          <a:xfrm>
            <a:off x="1036446" y="2744924"/>
            <a:ext cx="720080" cy="288032"/>
          </a:xfrm>
          <a:prstGeom prst="flowChart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5" name="Akış Çizelgesi: İşlem 44"/>
          <p:cNvSpPr/>
          <p:nvPr/>
        </p:nvSpPr>
        <p:spPr>
          <a:xfrm>
            <a:off x="997212" y="2750089"/>
            <a:ext cx="360040" cy="288032"/>
          </a:xfrm>
          <a:prstGeom prst="flowChart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Metin kutusu 45"/>
          <p:cNvSpPr txBox="1"/>
          <p:nvPr/>
        </p:nvSpPr>
        <p:spPr>
          <a:xfrm>
            <a:off x="611560" y="2420888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       A on /of   B on/of </a:t>
            </a:r>
            <a:endParaRPr lang="tr-TR" sz="1200" dirty="0"/>
          </a:p>
        </p:txBody>
      </p:sp>
      <p:sp>
        <p:nvSpPr>
          <p:cNvPr id="47" name="Metin kutusu 46"/>
          <p:cNvSpPr txBox="1"/>
          <p:nvPr/>
        </p:nvSpPr>
        <p:spPr>
          <a:xfrm>
            <a:off x="2411760" y="13407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Dıy</a:t>
            </a:r>
            <a:r>
              <a:rPr lang="tr-TR" dirty="0" smtClean="0"/>
              <a:t> </a:t>
            </a:r>
            <a:r>
              <a:rPr lang="tr-TR" dirty="0" err="1" smtClean="0"/>
              <a:t>audio</a:t>
            </a:r>
            <a:r>
              <a:rPr lang="tr-TR" dirty="0" smtClean="0"/>
              <a:t> tr</a:t>
            </a:r>
            <a:endParaRPr lang="tr-TR" dirty="0"/>
          </a:p>
        </p:txBody>
      </p:sp>
      <p:sp>
        <p:nvSpPr>
          <p:cNvPr id="48" name="Metin kutusu 47"/>
          <p:cNvSpPr txBox="1"/>
          <p:nvPr/>
        </p:nvSpPr>
        <p:spPr>
          <a:xfrm>
            <a:off x="6480212" y="3824754"/>
            <a:ext cx="972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err="1" smtClean="0"/>
              <a:t>Projeck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nico</a:t>
            </a:r>
            <a:r>
              <a:rPr lang="tr-TR" sz="1000" dirty="0" smtClean="0"/>
              <a:t> </a:t>
            </a:r>
            <a:r>
              <a:rPr lang="tr-TR" sz="1000" dirty="0" err="1" smtClean="0"/>
              <a:t>ras</a:t>
            </a:r>
            <a:r>
              <a:rPr lang="tr-TR" sz="1000" dirty="0" smtClean="0"/>
              <a:t> </a:t>
            </a:r>
            <a:endParaRPr lang="tr-TR" sz="1000" dirty="0"/>
          </a:p>
        </p:txBody>
      </p:sp>
      <p:cxnSp>
        <p:nvCxnSpPr>
          <p:cNvPr id="50" name="Düz Ok Bağlayıcısı 49"/>
          <p:cNvCxnSpPr/>
          <p:nvPr/>
        </p:nvCxnSpPr>
        <p:spPr>
          <a:xfrm flipV="1">
            <a:off x="602019" y="548680"/>
            <a:ext cx="0" cy="5795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Düz Ok Bağlayıcısı 51"/>
          <p:cNvCxnSpPr/>
          <p:nvPr/>
        </p:nvCxnSpPr>
        <p:spPr>
          <a:xfrm flipV="1">
            <a:off x="7730811" y="476672"/>
            <a:ext cx="0" cy="651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Düz Ok Bağlayıcısı 53"/>
          <p:cNvCxnSpPr/>
          <p:nvPr/>
        </p:nvCxnSpPr>
        <p:spPr>
          <a:xfrm>
            <a:off x="602019" y="548680"/>
            <a:ext cx="339391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Düz Ok Bağlayıcısı 55"/>
          <p:cNvCxnSpPr/>
          <p:nvPr/>
        </p:nvCxnSpPr>
        <p:spPr>
          <a:xfrm flipH="1">
            <a:off x="4932040" y="476672"/>
            <a:ext cx="279877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Metin kutusu 56"/>
          <p:cNvSpPr txBox="1"/>
          <p:nvPr/>
        </p:nvSpPr>
        <p:spPr>
          <a:xfrm>
            <a:off x="3779912" y="620688"/>
            <a:ext cx="1646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340 mm</a:t>
            </a:r>
            <a:endParaRPr lang="tr-TR" dirty="0"/>
          </a:p>
        </p:txBody>
      </p:sp>
      <p:sp>
        <p:nvSpPr>
          <p:cNvPr id="58" name="Paralelkenar 57"/>
          <p:cNvSpPr/>
          <p:nvPr/>
        </p:nvSpPr>
        <p:spPr>
          <a:xfrm>
            <a:off x="3113838" y="5229200"/>
            <a:ext cx="1188132" cy="1224136"/>
          </a:xfrm>
          <a:prstGeom prst="parallelogram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9" name="Paralelkenar 58"/>
          <p:cNvSpPr/>
          <p:nvPr/>
        </p:nvSpPr>
        <p:spPr>
          <a:xfrm>
            <a:off x="3419872" y="5301208"/>
            <a:ext cx="144016" cy="144016"/>
          </a:xfrm>
          <a:prstGeom prst="parallelogram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0" name="Paralelkenar 59"/>
          <p:cNvSpPr/>
          <p:nvPr/>
        </p:nvSpPr>
        <p:spPr>
          <a:xfrm>
            <a:off x="3707904" y="5301208"/>
            <a:ext cx="144016" cy="180020"/>
          </a:xfrm>
          <a:prstGeom prst="parallelogram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1" name="Paralelkenar 60"/>
          <p:cNvSpPr/>
          <p:nvPr/>
        </p:nvSpPr>
        <p:spPr>
          <a:xfrm>
            <a:off x="4031940" y="5301208"/>
            <a:ext cx="134475" cy="180020"/>
          </a:xfrm>
          <a:prstGeom prst="parallelogram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Paralelkenar 61"/>
          <p:cNvSpPr/>
          <p:nvPr/>
        </p:nvSpPr>
        <p:spPr>
          <a:xfrm>
            <a:off x="3419872" y="5589240"/>
            <a:ext cx="144016" cy="252028"/>
          </a:xfrm>
          <a:prstGeom prst="parallelogram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4" name="Paralelkenar 63"/>
          <p:cNvSpPr/>
          <p:nvPr/>
        </p:nvSpPr>
        <p:spPr>
          <a:xfrm>
            <a:off x="3707904" y="5589240"/>
            <a:ext cx="144016" cy="252028"/>
          </a:xfrm>
          <a:prstGeom prst="parallelogram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6" name="Paralelkenar 65"/>
          <p:cNvSpPr/>
          <p:nvPr/>
        </p:nvSpPr>
        <p:spPr>
          <a:xfrm>
            <a:off x="3923928" y="5589240"/>
            <a:ext cx="175249" cy="252028"/>
          </a:xfrm>
          <a:prstGeom prst="parallelogram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7" name="Metin kutusu 66"/>
          <p:cNvSpPr txBox="1"/>
          <p:nvPr/>
        </p:nvSpPr>
        <p:spPr>
          <a:xfrm>
            <a:off x="3275856" y="609329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/>
              <a:t>r/c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246800989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152</Words>
  <Application>Microsoft Office PowerPoint</Application>
  <PresentationFormat>Ekran Gösterisi (4:3)</PresentationFormat>
  <Paragraphs>71</Paragraphs>
  <Slides>4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</dc:creator>
  <cp:lastModifiedBy>mustafa</cp:lastModifiedBy>
  <cp:revision>14</cp:revision>
  <dcterms:created xsi:type="dcterms:W3CDTF">2011-05-29T07:55:53Z</dcterms:created>
  <dcterms:modified xsi:type="dcterms:W3CDTF">2011-05-30T11:21:22Z</dcterms:modified>
</cp:coreProperties>
</file>